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2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7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35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29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80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97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39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729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12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76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1278F-1967-4E8F-85DE-E859029B3E0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35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278F-1967-4E8F-85DE-E859029B3E0D}" type="datetimeFigureOut">
              <a:rPr lang="ru-RU" smtClean="0"/>
              <a:t>12.05.2018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37212-4986-4571-B5C3-F1C3F25156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275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20300" y="1556792"/>
            <a:ext cx="7303411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Прощай, </a:t>
            </a:r>
          </a:p>
          <a:p>
            <a:pPr algn="ctr"/>
            <a:r>
              <a:rPr lang="ru-RU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первый класс!</a:t>
            </a:r>
            <a:endParaRPr lang="ru-RU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421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85970" y="1412776"/>
            <a:ext cx="757207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До свиданья</a:t>
            </a:r>
            <a:r>
              <a:rPr lang="ru-RU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, </a:t>
            </a:r>
          </a:p>
          <a:p>
            <a:pPr algn="ctr"/>
            <a:r>
              <a:rPr lang="ru-RU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школа!</a:t>
            </a:r>
            <a:endParaRPr lang="ru-RU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45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SPecialiST</dc:creator>
  <cp:lastModifiedBy>RePack by SPecialiST</cp:lastModifiedBy>
  <cp:revision>2</cp:revision>
  <dcterms:created xsi:type="dcterms:W3CDTF">2018-05-12T20:57:45Z</dcterms:created>
  <dcterms:modified xsi:type="dcterms:W3CDTF">2018-05-12T21:10:19Z</dcterms:modified>
</cp:coreProperties>
</file>